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633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680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96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997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08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89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98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157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612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587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76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0D85D-8C3F-467F-A07F-FCBC066CB091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F38CE-2763-47F0-AF7E-C98312D0E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1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959504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The Structural Wave.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On "the sincere flattery to technology" and some International Fortune of Italian engineering in the Second half of XX century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064882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it-IT" b="1" dirty="0"/>
              <a:t>Alessandro De </a:t>
            </a:r>
            <a:r>
              <a:rPr lang="it-IT" b="1" dirty="0" smtClean="0"/>
              <a:t>Magistris</a:t>
            </a:r>
            <a:endParaRPr lang="ru-RU" b="1" dirty="0" smtClean="0"/>
          </a:p>
          <a:p>
            <a:pPr algn="r"/>
            <a:r>
              <a:rPr lang="it-IT" sz="2000" i="1" dirty="0"/>
              <a:t>Department of Architecture and urban </a:t>
            </a:r>
            <a:r>
              <a:rPr lang="it-IT" sz="2000" i="1" dirty="0" smtClean="0"/>
              <a:t>Studies</a:t>
            </a:r>
            <a:r>
              <a:rPr lang="ru-RU" sz="2000" i="1" dirty="0" smtClean="0"/>
              <a:t> </a:t>
            </a:r>
            <a:r>
              <a:rPr lang="it-IT" sz="2000" i="1" dirty="0" smtClean="0"/>
              <a:t>Politecnico </a:t>
            </a:r>
            <a:r>
              <a:rPr lang="it-IT" sz="2000" i="1" dirty="0"/>
              <a:t>di Milano</a:t>
            </a:r>
            <a:endParaRPr lang="ru-RU" sz="2000" i="1" dirty="0"/>
          </a:p>
          <a:p>
            <a:pPr algn="r"/>
            <a:r>
              <a:rPr lang="ru-RU" sz="2000" i="1" dirty="0" smtClean="0"/>
              <a:t>(</a:t>
            </a:r>
            <a:r>
              <a:rPr lang="it-IT" sz="2000" i="1" dirty="0" smtClean="0"/>
              <a:t>Milan</a:t>
            </a:r>
            <a:r>
              <a:rPr lang="it-IT" sz="2000" i="1" dirty="0"/>
              <a:t>, </a:t>
            </a:r>
            <a:r>
              <a:rPr lang="it-IT" sz="2000" i="1" dirty="0" smtClean="0"/>
              <a:t>Italy</a:t>
            </a:r>
            <a:r>
              <a:rPr lang="ru-RU" sz="2000" i="1" dirty="0" smtClean="0"/>
              <a:t>)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675863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631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Towards the golden age of </a:t>
            </a:r>
            <a:r>
              <a:rPr lang="en-US" sz="4000" dirty="0" err="1" smtClean="0"/>
              <a:t>italian</a:t>
            </a:r>
            <a:r>
              <a:rPr lang="en-US" sz="4000" dirty="0" smtClean="0"/>
              <a:t> engineering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296914"/>
            <a:ext cx="4278408" cy="55610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47644" y="2427111"/>
            <a:ext cx="5192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K. Sigel', Struktura i forma v sovremennoj arkhitekture, Stroijzdat, Moskva, 1965.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0329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825624"/>
            <a:ext cx="10515600" cy="2352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 smtClean="0"/>
              <a:t>The decades in which the Italian structural culture stood out, a culture that since the </a:t>
            </a:r>
            <a:r>
              <a:rPr lang="en-US" sz="2000" dirty="0" err="1" smtClean="0"/>
              <a:t>Colonnetti</a:t>
            </a:r>
            <a:r>
              <a:rPr lang="en-US" sz="2000" dirty="0" smtClean="0"/>
              <a:t> and </a:t>
            </a:r>
            <a:r>
              <a:rPr lang="en-US" sz="2000" dirty="0" err="1" smtClean="0"/>
              <a:t>Danusso's</a:t>
            </a:r>
            <a:r>
              <a:rPr lang="en-US" sz="2000" dirty="0" smtClean="0"/>
              <a:t> lesson could express itself through the work performed by Nervi, </a:t>
            </a:r>
            <a:r>
              <a:rPr lang="en-US" sz="2000" dirty="0" err="1" smtClean="0"/>
              <a:t>Morandi</a:t>
            </a:r>
            <a:r>
              <a:rPr lang="en-US" sz="2000" dirty="0" smtClean="0"/>
              <a:t>, </a:t>
            </a:r>
            <a:r>
              <a:rPr lang="en-US" sz="2000" dirty="0" err="1" smtClean="0"/>
              <a:t>Zorzi</a:t>
            </a:r>
            <a:r>
              <a:rPr lang="en-US" sz="2000" dirty="0" smtClean="0"/>
              <a:t>, </a:t>
            </a:r>
            <a:r>
              <a:rPr lang="en-US" sz="2000" dirty="0" err="1" smtClean="0"/>
              <a:t>Musmeci</a:t>
            </a:r>
            <a:r>
              <a:rPr lang="en-US" sz="2000" dirty="0" smtClean="0"/>
              <a:t> and other personalities, represented a sort of "</a:t>
            </a:r>
            <a:r>
              <a:rPr lang="en-US" sz="2000" b="1" dirty="0" smtClean="0"/>
              <a:t>Golden Age</a:t>
            </a:r>
            <a:r>
              <a:rPr lang="en-US" sz="2000" dirty="0" smtClean="0"/>
              <a:t>" to the relationships and interactions between engineering and architecture, marked by the fertilization of the relation between structural visions forms and inventions and architectural expressions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04212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0"/>
            <a:ext cx="4626672" cy="61259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9050" y="6260923"/>
            <a:ext cx="4752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Poster Expo Bruxelles – 1958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45608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123</Words>
  <Application>Microsoft Office PowerPoint</Application>
  <PresentationFormat>Широкоэкранный</PresentationFormat>
  <Paragraphs>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The Structural Wave.  On "the sincere flattery to technology" and some International Fortune of Italian engineering in the Second half of XX century</vt:lpstr>
      <vt:lpstr>Towards the golden age of italian engineering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Structural Wave.  On "the sincere flattery to technology" and some International Fortune of Italian engineering in the Second half of XX century</dc:title>
  <dc:creator>User</dc:creator>
  <cp:lastModifiedBy>User</cp:lastModifiedBy>
  <cp:revision>2</cp:revision>
  <dcterms:created xsi:type="dcterms:W3CDTF">2021-11-14T20:51:55Z</dcterms:created>
  <dcterms:modified xsi:type="dcterms:W3CDTF">2021-11-14T20:56:27Z</dcterms:modified>
</cp:coreProperties>
</file>